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57" r:id="rId6"/>
    <p:sldId id="25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38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623292-1C82-4AF7-BBB3-4DADAA115198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356086-DB2D-4486-93B4-779645BD332A}">
      <dgm:prSet phldrT="[Text]"/>
      <dgm:spPr/>
      <dgm:t>
        <a:bodyPr/>
        <a:lstStyle/>
        <a:p>
          <a:r>
            <a:rPr lang="en-US" dirty="0" smtClean="0"/>
            <a:t>Income</a:t>
          </a:r>
        </a:p>
        <a:p>
          <a:r>
            <a:rPr lang="en-US" dirty="0" smtClean="0"/>
            <a:t>nutrition</a:t>
          </a:r>
          <a:endParaRPr lang="en-US" dirty="0"/>
        </a:p>
      </dgm:t>
    </dgm:pt>
    <dgm:pt modelId="{C05F7848-7337-4870-ABDB-6F96371431EF}" type="parTrans" cxnId="{CDDC5701-21C8-44D2-8324-667E0512C08D}">
      <dgm:prSet/>
      <dgm:spPr/>
      <dgm:t>
        <a:bodyPr/>
        <a:lstStyle/>
        <a:p>
          <a:endParaRPr lang="en-US"/>
        </a:p>
      </dgm:t>
    </dgm:pt>
    <dgm:pt modelId="{D35D7EAA-A0E7-40D7-AA4A-8B483D668027}" type="sibTrans" cxnId="{CDDC5701-21C8-44D2-8324-667E0512C08D}">
      <dgm:prSet/>
      <dgm:spPr/>
      <dgm:t>
        <a:bodyPr/>
        <a:lstStyle/>
        <a:p>
          <a:endParaRPr lang="en-US"/>
        </a:p>
      </dgm:t>
    </dgm:pt>
    <dgm:pt modelId="{589BD11A-6485-4FA1-BAAA-CBCF188D1904}">
      <dgm:prSet phldrT="[Text]"/>
      <dgm:spPr/>
      <dgm:t>
        <a:bodyPr/>
        <a:lstStyle/>
        <a:p>
          <a:r>
            <a:rPr lang="en-US" dirty="0" smtClean="0"/>
            <a:t>water</a:t>
          </a:r>
          <a:endParaRPr lang="en-US" dirty="0"/>
        </a:p>
      </dgm:t>
    </dgm:pt>
    <dgm:pt modelId="{281CC31A-9821-4633-B189-A4B7C9F2A41B}" type="parTrans" cxnId="{6EA01E5B-14AF-483E-9DA9-78BB4220FF54}">
      <dgm:prSet/>
      <dgm:spPr/>
      <dgm:t>
        <a:bodyPr/>
        <a:lstStyle/>
        <a:p>
          <a:endParaRPr lang="en-US"/>
        </a:p>
      </dgm:t>
    </dgm:pt>
    <dgm:pt modelId="{4AAA0455-F888-427E-B4F7-7EFC6B54B63B}" type="sibTrans" cxnId="{6EA01E5B-14AF-483E-9DA9-78BB4220FF54}">
      <dgm:prSet/>
      <dgm:spPr/>
      <dgm:t>
        <a:bodyPr/>
        <a:lstStyle/>
        <a:p>
          <a:endParaRPr lang="en-US"/>
        </a:p>
      </dgm:t>
    </dgm:pt>
    <dgm:pt modelId="{CD7797BA-A0F6-42CE-B103-C0E01E2E92D4}">
      <dgm:prSet phldrT="[Text]"/>
      <dgm:spPr/>
      <dgm:t>
        <a:bodyPr/>
        <a:lstStyle/>
        <a:p>
          <a:r>
            <a:rPr lang="en-US" dirty="0" smtClean="0"/>
            <a:t>livestock</a:t>
          </a:r>
          <a:endParaRPr lang="en-US" dirty="0"/>
        </a:p>
      </dgm:t>
    </dgm:pt>
    <dgm:pt modelId="{84F5CB02-9428-4CD1-82A1-4857AC7F70AB}" type="parTrans" cxnId="{0BA96600-D363-4D0D-B284-4EE14AFE301D}">
      <dgm:prSet/>
      <dgm:spPr/>
      <dgm:t>
        <a:bodyPr/>
        <a:lstStyle/>
        <a:p>
          <a:endParaRPr lang="en-US"/>
        </a:p>
      </dgm:t>
    </dgm:pt>
    <dgm:pt modelId="{ACEBDEB7-78F1-4440-A0F3-B4C3977F8D5D}" type="sibTrans" cxnId="{0BA96600-D363-4D0D-B284-4EE14AFE301D}">
      <dgm:prSet/>
      <dgm:spPr/>
      <dgm:t>
        <a:bodyPr/>
        <a:lstStyle/>
        <a:p>
          <a:endParaRPr lang="en-US"/>
        </a:p>
      </dgm:t>
    </dgm:pt>
    <dgm:pt modelId="{06427D2B-6443-484D-A441-C3110CAD4789}">
      <dgm:prSet phldrT="[Text]"/>
      <dgm:spPr/>
      <dgm:t>
        <a:bodyPr/>
        <a:lstStyle/>
        <a:p>
          <a:r>
            <a:rPr lang="en-US" dirty="0" smtClean="0"/>
            <a:t>crop</a:t>
          </a:r>
          <a:endParaRPr lang="en-US" dirty="0"/>
        </a:p>
      </dgm:t>
    </dgm:pt>
    <dgm:pt modelId="{E120F87D-5F22-4ACE-B03B-9AF0DF774112}" type="parTrans" cxnId="{39A96BE1-84E2-4F4A-9648-3CB61E1FA8CC}">
      <dgm:prSet/>
      <dgm:spPr/>
      <dgm:t>
        <a:bodyPr/>
        <a:lstStyle/>
        <a:p>
          <a:endParaRPr lang="en-US"/>
        </a:p>
      </dgm:t>
    </dgm:pt>
    <dgm:pt modelId="{0DA81574-3CB6-4742-932C-0593BCC833F4}" type="sibTrans" cxnId="{39A96BE1-84E2-4F4A-9648-3CB61E1FA8CC}">
      <dgm:prSet/>
      <dgm:spPr/>
      <dgm:t>
        <a:bodyPr/>
        <a:lstStyle/>
        <a:p>
          <a:endParaRPr lang="en-US"/>
        </a:p>
      </dgm:t>
    </dgm:pt>
    <dgm:pt modelId="{07460944-F1EF-42FA-9B5B-31722049549F}">
      <dgm:prSet phldrT="[Text]"/>
      <dgm:spPr/>
      <dgm:t>
        <a:bodyPr/>
        <a:lstStyle/>
        <a:p>
          <a:r>
            <a:rPr lang="en-US" dirty="0" smtClean="0"/>
            <a:t>soil</a:t>
          </a:r>
          <a:endParaRPr lang="en-US" dirty="0"/>
        </a:p>
      </dgm:t>
    </dgm:pt>
    <dgm:pt modelId="{2122895B-48C7-48E4-9ACF-F3741FD4CA8A}" type="parTrans" cxnId="{CCE7B1B0-EF83-4DF8-B3A3-4A2F19968BE2}">
      <dgm:prSet/>
      <dgm:spPr/>
      <dgm:t>
        <a:bodyPr/>
        <a:lstStyle/>
        <a:p>
          <a:endParaRPr lang="en-US"/>
        </a:p>
      </dgm:t>
    </dgm:pt>
    <dgm:pt modelId="{10CFA136-7DE0-48B6-983C-B7D6DF36D4AC}" type="sibTrans" cxnId="{CCE7B1B0-EF83-4DF8-B3A3-4A2F19968BE2}">
      <dgm:prSet/>
      <dgm:spPr/>
      <dgm:t>
        <a:bodyPr/>
        <a:lstStyle/>
        <a:p>
          <a:endParaRPr lang="en-US"/>
        </a:p>
      </dgm:t>
    </dgm:pt>
    <dgm:pt modelId="{18A199E8-B250-4AC2-A95A-83DD30CC96D7}" type="pres">
      <dgm:prSet presAssocID="{8A623292-1C82-4AF7-BBB3-4DADAA115198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FCDBF5B-9B3F-4798-A7E5-761966259410}" type="pres">
      <dgm:prSet presAssocID="{7B356086-DB2D-4486-93B4-779645BD332A}" presName="centerShape" presStyleLbl="node0" presStyleIdx="0" presStyleCnt="1" custLinFactNeighborX="29" custLinFactNeighborY="1260"/>
      <dgm:spPr/>
    </dgm:pt>
    <dgm:pt modelId="{04AED6D4-D312-4BE3-B8A6-ADD989387695}" type="pres">
      <dgm:prSet presAssocID="{589BD11A-6485-4FA1-BAAA-CBCF188D1904}" presName="node" presStyleLbl="node1" presStyleIdx="0" presStyleCnt="4" custScaleY="188542">
        <dgm:presLayoutVars>
          <dgm:bulletEnabled val="1"/>
        </dgm:presLayoutVars>
      </dgm:prSet>
      <dgm:spPr/>
    </dgm:pt>
    <dgm:pt modelId="{366C0D9F-9FD8-4003-9C32-D7402809375A}" type="pres">
      <dgm:prSet presAssocID="{589BD11A-6485-4FA1-BAAA-CBCF188D1904}" presName="dummy" presStyleCnt="0"/>
      <dgm:spPr/>
    </dgm:pt>
    <dgm:pt modelId="{B261973B-E0EB-4E00-8DBC-4BBBAC6E39FA}" type="pres">
      <dgm:prSet presAssocID="{4AAA0455-F888-427E-B4F7-7EFC6B54B63B}" presName="sibTrans" presStyleLbl="sibTrans2D1" presStyleIdx="0" presStyleCnt="4"/>
      <dgm:spPr/>
    </dgm:pt>
    <dgm:pt modelId="{A6C6AF3B-5FA1-46D5-9D7C-0EBAA568881C}" type="pres">
      <dgm:prSet presAssocID="{CD7797BA-A0F6-42CE-B103-C0E01E2E92D4}" presName="node" presStyleLbl="node1" presStyleIdx="1" presStyleCnt="4" custScaleX="1998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F22CA2-FAB7-4829-9D39-53B7761519DB}" type="pres">
      <dgm:prSet presAssocID="{CD7797BA-A0F6-42CE-B103-C0E01E2E92D4}" presName="dummy" presStyleCnt="0"/>
      <dgm:spPr/>
    </dgm:pt>
    <dgm:pt modelId="{C34B9ECD-04D1-412A-B0E2-762EA0B0F945}" type="pres">
      <dgm:prSet presAssocID="{ACEBDEB7-78F1-4440-A0F3-B4C3977F8D5D}" presName="sibTrans" presStyleLbl="sibTrans2D1" presStyleIdx="1" presStyleCnt="4"/>
      <dgm:spPr/>
    </dgm:pt>
    <dgm:pt modelId="{D50FE82D-82F4-4FEB-A5AE-493CA7EE54A3}" type="pres">
      <dgm:prSet presAssocID="{06427D2B-6443-484D-A441-C3110CAD4789}" presName="node" presStyleLbl="node1" presStyleIdx="2" presStyleCnt="4" custScaleY="202935">
        <dgm:presLayoutVars>
          <dgm:bulletEnabled val="1"/>
        </dgm:presLayoutVars>
      </dgm:prSet>
      <dgm:spPr/>
    </dgm:pt>
    <dgm:pt modelId="{F531FE82-8D16-4BE3-8C38-D497BAF40C72}" type="pres">
      <dgm:prSet presAssocID="{06427D2B-6443-484D-A441-C3110CAD4789}" presName="dummy" presStyleCnt="0"/>
      <dgm:spPr/>
    </dgm:pt>
    <dgm:pt modelId="{B338CF73-2130-43B9-8062-A7540781137F}" type="pres">
      <dgm:prSet presAssocID="{0DA81574-3CB6-4742-932C-0593BCC833F4}" presName="sibTrans" presStyleLbl="sibTrans2D1" presStyleIdx="2" presStyleCnt="4"/>
      <dgm:spPr/>
    </dgm:pt>
    <dgm:pt modelId="{6D10771E-80C9-4803-A93C-0631FE1CA7E6}" type="pres">
      <dgm:prSet presAssocID="{07460944-F1EF-42FA-9B5B-31722049549F}" presName="node" presStyleLbl="node1" presStyleIdx="3" presStyleCnt="4" custScaleX="2122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1A9A64-0C49-4B3D-ACC3-FB171E5AF360}" type="pres">
      <dgm:prSet presAssocID="{07460944-F1EF-42FA-9B5B-31722049549F}" presName="dummy" presStyleCnt="0"/>
      <dgm:spPr/>
    </dgm:pt>
    <dgm:pt modelId="{A813706E-0BCA-4985-890B-8D54F8B433EA}" type="pres">
      <dgm:prSet presAssocID="{10CFA136-7DE0-48B6-983C-B7D6DF36D4AC}" presName="sibTrans" presStyleLbl="sibTrans2D1" presStyleIdx="3" presStyleCnt="4"/>
      <dgm:spPr/>
    </dgm:pt>
  </dgm:ptLst>
  <dgm:cxnLst>
    <dgm:cxn modelId="{39A96BE1-84E2-4F4A-9648-3CB61E1FA8CC}" srcId="{7B356086-DB2D-4486-93B4-779645BD332A}" destId="{06427D2B-6443-484D-A441-C3110CAD4789}" srcOrd="2" destOrd="0" parTransId="{E120F87D-5F22-4ACE-B03B-9AF0DF774112}" sibTransId="{0DA81574-3CB6-4742-932C-0593BCC833F4}"/>
    <dgm:cxn modelId="{52F44AC8-ADF2-4A94-9EEC-87C6C755FF8D}" type="presOf" srcId="{0DA81574-3CB6-4742-932C-0593BCC833F4}" destId="{B338CF73-2130-43B9-8062-A7540781137F}" srcOrd="0" destOrd="0" presId="urn:microsoft.com/office/officeart/2005/8/layout/radial6"/>
    <dgm:cxn modelId="{F7132F29-67FD-43D2-9034-A1DEDF16EC16}" type="presOf" srcId="{07460944-F1EF-42FA-9B5B-31722049549F}" destId="{6D10771E-80C9-4803-A93C-0631FE1CA7E6}" srcOrd="0" destOrd="0" presId="urn:microsoft.com/office/officeart/2005/8/layout/radial6"/>
    <dgm:cxn modelId="{0DC8CF50-ED05-403B-9D93-C1CB63AB3697}" type="presOf" srcId="{06427D2B-6443-484D-A441-C3110CAD4789}" destId="{D50FE82D-82F4-4FEB-A5AE-493CA7EE54A3}" srcOrd="0" destOrd="0" presId="urn:microsoft.com/office/officeart/2005/8/layout/radial6"/>
    <dgm:cxn modelId="{7F906A1C-BB86-403C-A9C5-F9052EAF76B3}" type="presOf" srcId="{10CFA136-7DE0-48B6-983C-B7D6DF36D4AC}" destId="{A813706E-0BCA-4985-890B-8D54F8B433EA}" srcOrd="0" destOrd="0" presId="urn:microsoft.com/office/officeart/2005/8/layout/radial6"/>
    <dgm:cxn modelId="{0BA96600-D363-4D0D-B284-4EE14AFE301D}" srcId="{7B356086-DB2D-4486-93B4-779645BD332A}" destId="{CD7797BA-A0F6-42CE-B103-C0E01E2E92D4}" srcOrd="1" destOrd="0" parTransId="{84F5CB02-9428-4CD1-82A1-4857AC7F70AB}" sibTransId="{ACEBDEB7-78F1-4440-A0F3-B4C3977F8D5D}"/>
    <dgm:cxn modelId="{58A79D8E-FE8F-4C8B-9498-648643D104BC}" type="presOf" srcId="{CD7797BA-A0F6-42CE-B103-C0E01E2E92D4}" destId="{A6C6AF3B-5FA1-46D5-9D7C-0EBAA568881C}" srcOrd="0" destOrd="0" presId="urn:microsoft.com/office/officeart/2005/8/layout/radial6"/>
    <dgm:cxn modelId="{5B3BDEC8-14AA-4FA3-973F-2725A5C7570D}" type="presOf" srcId="{8A623292-1C82-4AF7-BBB3-4DADAA115198}" destId="{18A199E8-B250-4AC2-A95A-83DD30CC96D7}" srcOrd="0" destOrd="0" presId="urn:microsoft.com/office/officeart/2005/8/layout/radial6"/>
    <dgm:cxn modelId="{CCE7B1B0-EF83-4DF8-B3A3-4A2F19968BE2}" srcId="{7B356086-DB2D-4486-93B4-779645BD332A}" destId="{07460944-F1EF-42FA-9B5B-31722049549F}" srcOrd="3" destOrd="0" parTransId="{2122895B-48C7-48E4-9ACF-F3741FD4CA8A}" sibTransId="{10CFA136-7DE0-48B6-983C-B7D6DF36D4AC}"/>
    <dgm:cxn modelId="{60DD0714-604D-477D-AB39-D6897E65219C}" type="presOf" srcId="{4AAA0455-F888-427E-B4F7-7EFC6B54B63B}" destId="{B261973B-E0EB-4E00-8DBC-4BBBAC6E39FA}" srcOrd="0" destOrd="0" presId="urn:microsoft.com/office/officeart/2005/8/layout/radial6"/>
    <dgm:cxn modelId="{5A0F674D-B3D3-47EB-A771-4A5F069A9172}" type="presOf" srcId="{ACEBDEB7-78F1-4440-A0F3-B4C3977F8D5D}" destId="{C34B9ECD-04D1-412A-B0E2-762EA0B0F945}" srcOrd="0" destOrd="0" presId="urn:microsoft.com/office/officeart/2005/8/layout/radial6"/>
    <dgm:cxn modelId="{6EA01E5B-14AF-483E-9DA9-78BB4220FF54}" srcId="{7B356086-DB2D-4486-93B4-779645BD332A}" destId="{589BD11A-6485-4FA1-BAAA-CBCF188D1904}" srcOrd="0" destOrd="0" parTransId="{281CC31A-9821-4633-B189-A4B7C9F2A41B}" sibTransId="{4AAA0455-F888-427E-B4F7-7EFC6B54B63B}"/>
    <dgm:cxn modelId="{CDDC5701-21C8-44D2-8324-667E0512C08D}" srcId="{8A623292-1C82-4AF7-BBB3-4DADAA115198}" destId="{7B356086-DB2D-4486-93B4-779645BD332A}" srcOrd="0" destOrd="0" parTransId="{C05F7848-7337-4870-ABDB-6F96371431EF}" sibTransId="{D35D7EAA-A0E7-40D7-AA4A-8B483D668027}"/>
    <dgm:cxn modelId="{B6779F49-C56B-4889-BD52-8E78C2EAD443}" type="presOf" srcId="{7B356086-DB2D-4486-93B4-779645BD332A}" destId="{DFCDBF5B-9B3F-4798-A7E5-761966259410}" srcOrd="0" destOrd="0" presId="urn:microsoft.com/office/officeart/2005/8/layout/radial6"/>
    <dgm:cxn modelId="{B051CD42-B57F-4871-8505-91BF49D6EF03}" type="presOf" srcId="{589BD11A-6485-4FA1-BAAA-CBCF188D1904}" destId="{04AED6D4-D312-4BE3-B8A6-ADD989387695}" srcOrd="0" destOrd="0" presId="urn:microsoft.com/office/officeart/2005/8/layout/radial6"/>
    <dgm:cxn modelId="{E0CD8EBA-E90A-414B-A82F-DCCDDCFB1ACA}" type="presParOf" srcId="{18A199E8-B250-4AC2-A95A-83DD30CC96D7}" destId="{DFCDBF5B-9B3F-4798-A7E5-761966259410}" srcOrd="0" destOrd="0" presId="urn:microsoft.com/office/officeart/2005/8/layout/radial6"/>
    <dgm:cxn modelId="{980B651E-E3D1-467D-A513-19E53848911E}" type="presParOf" srcId="{18A199E8-B250-4AC2-A95A-83DD30CC96D7}" destId="{04AED6D4-D312-4BE3-B8A6-ADD989387695}" srcOrd="1" destOrd="0" presId="urn:microsoft.com/office/officeart/2005/8/layout/radial6"/>
    <dgm:cxn modelId="{77657A75-0D13-49F0-B255-9EB30AE832B5}" type="presParOf" srcId="{18A199E8-B250-4AC2-A95A-83DD30CC96D7}" destId="{366C0D9F-9FD8-4003-9C32-D7402809375A}" srcOrd="2" destOrd="0" presId="urn:microsoft.com/office/officeart/2005/8/layout/radial6"/>
    <dgm:cxn modelId="{0E912E9F-F230-44F9-B621-502E3A8D420F}" type="presParOf" srcId="{18A199E8-B250-4AC2-A95A-83DD30CC96D7}" destId="{B261973B-E0EB-4E00-8DBC-4BBBAC6E39FA}" srcOrd="3" destOrd="0" presId="urn:microsoft.com/office/officeart/2005/8/layout/radial6"/>
    <dgm:cxn modelId="{438AE52F-57A0-44BC-9466-9E926D6A75C9}" type="presParOf" srcId="{18A199E8-B250-4AC2-A95A-83DD30CC96D7}" destId="{A6C6AF3B-5FA1-46D5-9D7C-0EBAA568881C}" srcOrd="4" destOrd="0" presId="urn:microsoft.com/office/officeart/2005/8/layout/radial6"/>
    <dgm:cxn modelId="{45EB29C7-9CE2-47DE-B159-2AA371521ECB}" type="presParOf" srcId="{18A199E8-B250-4AC2-A95A-83DD30CC96D7}" destId="{27F22CA2-FAB7-4829-9D39-53B7761519DB}" srcOrd="5" destOrd="0" presId="urn:microsoft.com/office/officeart/2005/8/layout/radial6"/>
    <dgm:cxn modelId="{F3F93CDF-C8A6-4B4B-8A6B-8B1D10EA0721}" type="presParOf" srcId="{18A199E8-B250-4AC2-A95A-83DD30CC96D7}" destId="{C34B9ECD-04D1-412A-B0E2-762EA0B0F945}" srcOrd="6" destOrd="0" presId="urn:microsoft.com/office/officeart/2005/8/layout/radial6"/>
    <dgm:cxn modelId="{41BC00A2-F42C-47F1-BA0C-D756F2186F22}" type="presParOf" srcId="{18A199E8-B250-4AC2-A95A-83DD30CC96D7}" destId="{D50FE82D-82F4-4FEB-A5AE-493CA7EE54A3}" srcOrd="7" destOrd="0" presId="urn:microsoft.com/office/officeart/2005/8/layout/radial6"/>
    <dgm:cxn modelId="{F252FE52-6371-478E-88AE-147E211DA99D}" type="presParOf" srcId="{18A199E8-B250-4AC2-A95A-83DD30CC96D7}" destId="{F531FE82-8D16-4BE3-8C38-D497BAF40C72}" srcOrd="8" destOrd="0" presId="urn:microsoft.com/office/officeart/2005/8/layout/radial6"/>
    <dgm:cxn modelId="{9405002D-89F6-4DFB-826E-1C542FEC70F3}" type="presParOf" srcId="{18A199E8-B250-4AC2-A95A-83DD30CC96D7}" destId="{B338CF73-2130-43B9-8062-A7540781137F}" srcOrd="9" destOrd="0" presId="urn:microsoft.com/office/officeart/2005/8/layout/radial6"/>
    <dgm:cxn modelId="{03C89D46-27EF-44C6-9634-A75BA9B5CB57}" type="presParOf" srcId="{18A199E8-B250-4AC2-A95A-83DD30CC96D7}" destId="{6D10771E-80C9-4803-A93C-0631FE1CA7E6}" srcOrd="10" destOrd="0" presId="urn:microsoft.com/office/officeart/2005/8/layout/radial6"/>
    <dgm:cxn modelId="{65048219-9FE3-4C25-B929-9182E0304019}" type="presParOf" srcId="{18A199E8-B250-4AC2-A95A-83DD30CC96D7}" destId="{371A9A64-0C49-4B3D-ACC3-FB171E5AF360}" srcOrd="11" destOrd="0" presId="urn:microsoft.com/office/officeart/2005/8/layout/radial6"/>
    <dgm:cxn modelId="{65749834-28EF-40B0-BD40-08C5868915C5}" type="presParOf" srcId="{18A199E8-B250-4AC2-A95A-83DD30CC96D7}" destId="{A813706E-0BCA-4985-890B-8D54F8B433EA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813706E-0BCA-4985-890B-8D54F8B433EA}">
      <dsp:nvSpPr>
        <dsp:cNvPr id="0" name=""/>
        <dsp:cNvSpPr/>
      </dsp:nvSpPr>
      <dsp:spPr>
        <a:xfrm>
          <a:off x="1436795" y="550640"/>
          <a:ext cx="3987904" cy="3987904"/>
        </a:xfrm>
        <a:prstGeom prst="blockArc">
          <a:avLst>
            <a:gd name="adj1" fmla="val 10800000"/>
            <a:gd name="adj2" fmla="val 162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38CF73-2130-43B9-8062-A7540781137F}">
      <dsp:nvSpPr>
        <dsp:cNvPr id="0" name=""/>
        <dsp:cNvSpPr/>
      </dsp:nvSpPr>
      <dsp:spPr>
        <a:xfrm>
          <a:off x="1436795" y="550640"/>
          <a:ext cx="3987904" cy="3987904"/>
        </a:xfrm>
        <a:prstGeom prst="blockArc">
          <a:avLst>
            <a:gd name="adj1" fmla="val 5400000"/>
            <a:gd name="adj2" fmla="val 108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4B9ECD-04D1-412A-B0E2-762EA0B0F945}">
      <dsp:nvSpPr>
        <dsp:cNvPr id="0" name=""/>
        <dsp:cNvSpPr/>
      </dsp:nvSpPr>
      <dsp:spPr>
        <a:xfrm>
          <a:off x="1436795" y="550640"/>
          <a:ext cx="3987904" cy="3987904"/>
        </a:xfrm>
        <a:prstGeom prst="blockArc">
          <a:avLst>
            <a:gd name="adj1" fmla="val 0"/>
            <a:gd name="adj2" fmla="val 54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61973B-E0EB-4E00-8DBC-4BBBAC6E39FA}">
      <dsp:nvSpPr>
        <dsp:cNvPr id="0" name=""/>
        <dsp:cNvSpPr/>
      </dsp:nvSpPr>
      <dsp:spPr>
        <a:xfrm>
          <a:off x="1436795" y="550640"/>
          <a:ext cx="3987904" cy="3987904"/>
        </a:xfrm>
        <a:prstGeom prst="blockArc">
          <a:avLst>
            <a:gd name="adj1" fmla="val 16200000"/>
            <a:gd name="adj2" fmla="val 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CDBF5B-9B3F-4798-A7E5-761966259410}">
      <dsp:nvSpPr>
        <dsp:cNvPr id="0" name=""/>
        <dsp:cNvSpPr/>
      </dsp:nvSpPr>
      <dsp:spPr>
        <a:xfrm>
          <a:off x="2514612" y="1676409"/>
          <a:ext cx="1834529" cy="18345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Income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nutrition</a:t>
          </a:r>
          <a:endParaRPr lang="en-US" sz="2700" kern="1200" dirty="0"/>
        </a:p>
      </dsp:txBody>
      <dsp:txXfrm>
        <a:off x="2514612" y="1676409"/>
        <a:ext cx="1834529" cy="1834529"/>
      </dsp:txXfrm>
    </dsp:sp>
    <dsp:sp modelId="{04AED6D4-D312-4BE3-B8A6-ADD989387695}">
      <dsp:nvSpPr>
        <dsp:cNvPr id="0" name=""/>
        <dsp:cNvSpPr/>
      </dsp:nvSpPr>
      <dsp:spPr>
        <a:xfrm>
          <a:off x="2788662" y="-613730"/>
          <a:ext cx="1284170" cy="24212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water</a:t>
          </a:r>
          <a:endParaRPr lang="en-US" sz="2500" kern="1200" dirty="0"/>
        </a:p>
      </dsp:txBody>
      <dsp:txXfrm>
        <a:off x="2788662" y="-613730"/>
        <a:ext cx="1284170" cy="2421201"/>
      </dsp:txXfrm>
    </dsp:sp>
    <dsp:sp modelId="{A6C6AF3B-5FA1-46D5-9D7C-0EBAA568881C}">
      <dsp:nvSpPr>
        <dsp:cNvPr id="0" name=""/>
        <dsp:cNvSpPr/>
      </dsp:nvSpPr>
      <dsp:spPr>
        <a:xfrm>
          <a:off x="4095178" y="1902506"/>
          <a:ext cx="2566582" cy="12841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livestock</a:t>
          </a:r>
          <a:endParaRPr lang="en-US" sz="2500" kern="1200" dirty="0"/>
        </a:p>
      </dsp:txBody>
      <dsp:txXfrm>
        <a:off x="4095178" y="1902506"/>
        <a:ext cx="2566582" cy="1284170"/>
      </dsp:txXfrm>
    </dsp:sp>
    <dsp:sp modelId="{D50FE82D-82F4-4FEB-A5AE-493CA7EE54A3}">
      <dsp:nvSpPr>
        <dsp:cNvPr id="0" name=""/>
        <dsp:cNvSpPr/>
      </dsp:nvSpPr>
      <dsp:spPr>
        <a:xfrm>
          <a:off x="2788662" y="3189298"/>
          <a:ext cx="1284170" cy="26060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crop</a:t>
          </a:r>
          <a:endParaRPr lang="en-US" sz="2500" kern="1200" dirty="0"/>
        </a:p>
      </dsp:txBody>
      <dsp:txXfrm>
        <a:off x="2788662" y="3189298"/>
        <a:ext cx="1284170" cy="2606032"/>
      </dsp:txXfrm>
    </dsp:sp>
    <dsp:sp modelId="{6D10771E-80C9-4803-A93C-0631FE1CA7E6}">
      <dsp:nvSpPr>
        <dsp:cNvPr id="0" name=""/>
        <dsp:cNvSpPr/>
      </dsp:nvSpPr>
      <dsp:spPr>
        <a:xfrm>
          <a:off x="120039" y="1902506"/>
          <a:ext cx="2725973" cy="12841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soil</a:t>
          </a:r>
          <a:endParaRPr lang="en-US" sz="2500" kern="1200" dirty="0"/>
        </a:p>
      </dsp:txBody>
      <dsp:txXfrm>
        <a:off x="120039" y="1902506"/>
        <a:ext cx="2725973" cy="12841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88CD-11F9-4FC5-820D-0EAB9AB8B5BD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A9140-EFCD-45AD-98A3-1B21BC05DC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88CD-11F9-4FC5-820D-0EAB9AB8B5BD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A9140-EFCD-45AD-98A3-1B21BC05DC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88CD-11F9-4FC5-820D-0EAB9AB8B5BD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A9140-EFCD-45AD-98A3-1B21BC05DC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88CD-11F9-4FC5-820D-0EAB9AB8B5BD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A9140-EFCD-45AD-98A3-1B21BC05DC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88CD-11F9-4FC5-820D-0EAB9AB8B5BD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A9140-EFCD-45AD-98A3-1B21BC05DC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88CD-11F9-4FC5-820D-0EAB9AB8B5BD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A9140-EFCD-45AD-98A3-1B21BC05DC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88CD-11F9-4FC5-820D-0EAB9AB8B5BD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A9140-EFCD-45AD-98A3-1B21BC05DC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88CD-11F9-4FC5-820D-0EAB9AB8B5BD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A9140-EFCD-45AD-98A3-1B21BC05DC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88CD-11F9-4FC5-820D-0EAB9AB8B5BD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A9140-EFCD-45AD-98A3-1B21BC05DC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88CD-11F9-4FC5-820D-0EAB9AB8B5BD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A9140-EFCD-45AD-98A3-1B21BC05DC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88CD-11F9-4FC5-820D-0EAB9AB8B5BD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A9140-EFCD-45AD-98A3-1B21BC05DC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D88CD-11F9-4FC5-820D-0EAB9AB8B5BD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A9140-EFCD-45AD-98A3-1B21BC05DC3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UER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Population: densely </a:t>
            </a:r>
          </a:p>
          <a:p>
            <a:r>
              <a:rPr lang="en-US" dirty="0" smtClean="0"/>
              <a:t>Shallow soils</a:t>
            </a:r>
          </a:p>
          <a:p>
            <a:r>
              <a:rPr lang="en-US" dirty="0" smtClean="0"/>
              <a:t>Limited land access (small land holdings)</a:t>
            </a:r>
          </a:p>
          <a:p>
            <a:r>
              <a:rPr lang="en-US" dirty="0" smtClean="0"/>
              <a:t>Poor rainfall distribution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Crop diversity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Legumes: cowpea, </a:t>
            </a:r>
            <a:r>
              <a:rPr lang="en-US" dirty="0" err="1" smtClean="0"/>
              <a:t>bambara</a:t>
            </a:r>
            <a:r>
              <a:rPr lang="en-US" dirty="0" smtClean="0"/>
              <a:t> groundnuts, groundnuts, soybean</a:t>
            </a:r>
          </a:p>
          <a:p>
            <a:r>
              <a:rPr lang="en-US" dirty="0" smtClean="0"/>
              <a:t>Root and tuber: sweet potato and </a:t>
            </a:r>
            <a:r>
              <a:rPr lang="en-US" dirty="0" err="1" smtClean="0"/>
              <a:t>frafra</a:t>
            </a:r>
            <a:r>
              <a:rPr lang="en-US" dirty="0" smtClean="0"/>
              <a:t> potato, </a:t>
            </a:r>
          </a:p>
          <a:p>
            <a:r>
              <a:rPr lang="en-US" dirty="0" smtClean="0"/>
              <a:t>Vegetables: tomatoes and onion (commercial), leafy vegetables, </a:t>
            </a:r>
          </a:p>
          <a:p>
            <a:r>
              <a:rPr lang="en-US" dirty="0" smtClean="0"/>
              <a:t>Cereals: sorghum, maize, rice early/late millet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Livestock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Cattle, sheep, goats, poultry, pigs donkeys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Physical markets yes; profitable markets No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28601"/>
            <a:ext cx="7772400" cy="1219200"/>
          </a:xfrm>
        </p:spPr>
        <p:txBody>
          <a:bodyPr/>
          <a:lstStyle/>
          <a:p>
            <a:r>
              <a:rPr lang="en-US" dirty="0" smtClean="0"/>
              <a:t>Key research areas identified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676400"/>
            <a:ext cx="8229600" cy="44958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Integrated Soil and water management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Integrated crop –livestock management  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Household Nutrition improvement 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Agricultural mechanization 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Enhancing household incomes (marketing, processing and value addition)</a:t>
            </a:r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143000" y="914400"/>
          <a:ext cx="67818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onut 4"/>
          <p:cNvSpPr/>
          <p:nvPr/>
        </p:nvSpPr>
        <p:spPr>
          <a:xfrm>
            <a:off x="533400" y="0"/>
            <a:ext cx="8153400" cy="6858000"/>
          </a:xfrm>
          <a:prstGeom prst="donut">
            <a:avLst>
              <a:gd name="adj" fmla="val 5212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0077114">
            <a:off x="1447800" y="528989"/>
            <a:ext cx="1676400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market</a:t>
            </a:r>
            <a:endParaRPr lang="en-US" sz="3600" dirty="0"/>
          </a:p>
        </p:txBody>
      </p:sp>
      <p:sp>
        <p:nvSpPr>
          <p:cNvPr id="15" name="Left-Right Arrow 14"/>
          <p:cNvSpPr/>
          <p:nvPr/>
        </p:nvSpPr>
        <p:spPr>
          <a:xfrm rot="18285379">
            <a:off x="2470105" y="1875350"/>
            <a:ext cx="1792546" cy="45868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-Right Arrow 15"/>
          <p:cNvSpPr/>
          <p:nvPr/>
        </p:nvSpPr>
        <p:spPr>
          <a:xfrm rot="2779001">
            <a:off x="2267139" y="4541112"/>
            <a:ext cx="1829012" cy="53425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-Right Arrow 16"/>
          <p:cNvSpPr/>
          <p:nvPr/>
        </p:nvSpPr>
        <p:spPr>
          <a:xfrm rot="18285379">
            <a:off x="4900854" y="4581898"/>
            <a:ext cx="1933093" cy="51360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-Right Arrow 17"/>
          <p:cNvSpPr/>
          <p:nvPr/>
        </p:nvSpPr>
        <p:spPr>
          <a:xfrm rot="2314852">
            <a:off x="5066200" y="2016997"/>
            <a:ext cx="1678600" cy="46180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 rot="12754968">
            <a:off x="3482498" y="530108"/>
            <a:ext cx="978408" cy="48463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 rot="1686944">
            <a:off x="899117" y="2557876"/>
            <a:ext cx="852649" cy="48463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 rot="20909244">
            <a:off x="7429920" y="2759761"/>
            <a:ext cx="978408" cy="48463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 rot="1855878">
            <a:off x="5067719" y="5851573"/>
            <a:ext cx="978408" cy="48463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117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Overview of UER</vt:lpstr>
      <vt:lpstr>Crop diversity </vt:lpstr>
      <vt:lpstr>Livestock</vt:lpstr>
      <vt:lpstr>Markets </vt:lpstr>
      <vt:lpstr>Key research areas identified</vt:lpstr>
      <vt:lpstr>Slide 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5</cp:revision>
  <dcterms:created xsi:type="dcterms:W3CDTF">2012-10-24T13:31:03Z</dcterms:created>
  <dcterms:modified xsi:type="dcterms:W3CDTF">2012-10-24T14:09:19Z</dcterms:modified>
</cp:coreProperties>
</file>